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3.xml" ContentType="application/vnd.openxmlformats-officedocument.theme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4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5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6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  <p:sldMasterId id="2147483685" r:id="rId3"/>
    <p:sldMasterId id="2147483697" r:id="rId4"/>
    <p:sldMasterId id="2147483709" r:id="rId5"/>
    <p:sldMasterId id="2147483721" r:id="rId6"/>
  </p:sldMasterIdLst>
  <p:sldIdLst>
    <p:sldId id="256" r:id="rId7"/>
    <p:sldId id="257" r:id="rId8"/>
    <p:sldId id="258" r:id="rId9"/>
    <p:sldId id="259" r:id="rId10"/>
    <p:sldId id="260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7AA28"/>
    <a:srgbClr val="0325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1"/>
    <p:restoredTop sz="94706"/>
  </p:normalViewPr>
  <p:slideViewPr>
    <p:cSldViewPr snapToGrid="0" snapToObjects="1">
      <p:cViewPr varScale="1">
        <p:scale>
          <a:sx n="167" d="100"/>
          <a:sy n="167" d="100"/>
        </p:scale>
        <p:origin x="35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5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40CD98-853A-F64E-ACF0-373F4C33706F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E07E4E-8067-AD4F-B178-1331CF3F17E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312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020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416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092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2758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6443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93089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58861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6419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5767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4826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179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2519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0086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71274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01018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4520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08065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4399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0585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0861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569690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01628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63854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138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1646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5183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75469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713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5069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67985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45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57602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816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413141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27297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8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3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546699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825625"/>
            <a:ext cx="38671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21309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65125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681163"/>
            <a:ext cx="386873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2505075"/>
            <a:ext cx="386873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7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7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2091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9947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59787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06996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4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36081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81065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7626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15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457200"/>
            <a:ext cx="294957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987425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2057400"/>
            <a:ext cx="294957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74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003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2150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101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theme" Target="../theme/theme2.xml"/><Relationship Id="rId8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8.xml"/><Relationship Id="rId12" Type="http://schemas.openxmlformats.org/officeDocument/2006/relationships/theme" Target="../theme/theme3.xml"/><Relationship Id="rId13" Type="http://schemas.openxmlformats.org/officeDocument/2006/relationships/image" Target="../media/image3.jpg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Relationship Id="rId3" Type="http://schemas.openxmlformats.org/officeDocument/2006/relationships/slideLayout" Target="../slideLayouts/slideLayout10.xml"/><Relationship Id="rId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3.xml"/><Relationship Id="rId7" Type="http://schemas.openxmlformats.org/officeDocument/2006/relationships/slideLayout" Target="../slideLayouts/slideLayout14.xml"/><Relationship Id="rId8" Type="http://schemas.openxmlformats.org/officeDocument/2006/relationships/slideLayout" Target="../slideLayouts/slideLayout15.xml"/><Relationship Id="rId9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17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9.xml"/><Relationship Id="rId12" Type="http://schemas.openxmlformats.org/officeDocument/2006/relationships/theme" Target="../theme/theme4.xml"/><Relationship Id="rId13" Type="http://schemas.openxmlformats.org/officeDocument/2006/relationships/image" Target="../media/image4.jpg"/><Relationship Id="rId1" Type="http://schemas.openxmlformats.org/officeDocument/2006/relationships/slideLayout" Target="../slideLayouts/slideLayout19.xml"/><Relationship Id="rId2" Type="http://schemas.openxmlformats.org/officeDocument/2006/relationships/slideLayout" Target="../slideLayouts/slideLayout20.xml"/><Relationship Id="rId3" Type="http://schemas.openxmlformats.org/officeDocument/2006/relationships/slideLayout" Target="../slideLayouts/slideLayout21.xml"/><Relationship Id="rId4" Type="http://schemas.openxmlformats.org/officeDocument/2006/relationships/slideLayout" Target="../slideLayouts/slideLayout22.xml"/><Relationship Id="rId5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4.xml"/><Relationship Id="rId7" Type="http://schemas.openxmlformats.org/officeDocument/2006/relationships/slideLayout" Target="../slideLayouts/slideLayout25.xml"/><Relationship Id="rId8" Type="http://schemas.openxmlformats.org/officeDocument/2006/relationships/slideLayout" Target="../slideLayouts/slideLayout26.xml"/><Relationship Id="rId9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28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0.xml"/><Relationship Id="rId12" Type="http://schemas.openxmlformats.org/officeDocument/2006/relationships/theme" Target="../theme/theme5.xml"/><Relationship Id="rId13" Type="http://schemas.openxmlformats.org/officeDocument/2006/relationships/image" Target="../media/image5.jpg"/><Relationship Id="rId1" Type="http://schemas.openxmlformats.org/officeDocument/2006/relationships/slideLayout" Target="../slideLayouts/slideLayout30.xml"/><Relationship Id="rId2" Type="http://schemas.openxmlformats.org/officeDocument/2006/relationships/slideLayout" Target="../slideLayouts/slideLayout31.xml"/><Relationship Id="rId3" Type="http://schemas.openxmlformats.org/officeDocument/2006/relationships/slideLayout" Target="../slideLayouts/slideLayout32.xml"/><Relationship Id="rId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6.xml"/><Relationship Id="rId8" Type="http://schemas.openxmlformats.org/officeDocument/2006/relationships/slideLayout" Target="../slideLayouts/slideLayout37.xml"/><Relationship Id="rId9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39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1.xml"/><Relationship Id="rId12" Type="http://schemas.openxmlformats.org/officeDocument/2006/relationships/theme" Target="../theme/theme6.xml"/><Relationship Id="rId13" Type="http://schemas.openxmlformats.org/officeDocument/2006/relationships/image" Target="../media/image6.jpg"/><Relationship Id="rId1" Type="http://schemas.openxmlformats.org/officeDocument/2006/relationships/slideLayout" Target="../slideLayouts/slideLayout41.xml"/><Relationship Id="rId2" Type="http://schemas.openxmlformats.org/officeDocument/2006/relationships/slideLayout" Target="../slideLayouts/slideLayout42.xml"/><Relationship Id="rId3" Type="http://schemas.openxmlformats.org/officeDocument/2006/relationships/slideLayout" Target="../slideLayouts/slideLayout43.xml"/><Relationship Id="rId4" Type="http://schemas.openxmlformats.org/officeDocument/2006/relationships/slideLayout" Target="../slideLayouts/slideLayout44.xml"/><Relationship Id="rId5" Type="http://schemas.openxmlformats.org/officeDocument/2006/relationships/slideLayout" Target="../slideLayouts/slideLayout45.xml"/><Relationship Id="rId6" Type="http://schemas.openxmlformats.org/officeDocument/2006/relationships/slideLayout" Target="../slideLayouts/slideLayout46.xml"/><Relationship Id="rId7" Type="http://schemas.openxmlformats.org/officeDocument/2006/relationships/slideLayout" Target="../slideLayouts/slideLayout47.xml"/><Relationship Id="rId8" Type="http://schemas.openxmlformats.org/officeDocument/2006/relationships/slideLayout" Target="../slideLayouts/slideLayout48.xml"/><Relationship Id="rId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40CD98-853A-F64E-ACF0-373F4C33706F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07E4E-8067-AD4F-B178-1331CF3F17E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16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5733F0-41B8-114C-8FC4-C4F7802E461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E342FC-F2E7-4F4A-98F6-4CD551D72E9A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6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78" r:id="rId4"/>
    <p:sldLayoutId id="2147483680" r:id="rId5"/>
    <p:sldLayoutId id="214748368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D7BFAF-05B7-654D-A6E5-E10CC37601CB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444C5-9128-D04D-B1DB-628490163BD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242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4E57BD-0956-9043-81F2-C626F2A753F8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BCDD54-61A3-2D4E-8072-907331392313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185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06" r:id="rId9"/>
    <p:sldLayoutId id="2147483707" r:id="rId10"/>
    <p:sldLayoutId id="214748370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2A3C92-7C7B-3440-99B9-56651DDE0722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C48622-0DFA-4946-8744-C7E896E48461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72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5DC08C-3FB1-EB48-B9C8-1270F1263D9C}" type="datetimeFigureOut">
              <a:rPr lang="en-US" smtClean="0"/>
              <a:t>11/6/17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B503EE-8757-E64D-8927-298EF916A249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7318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E7AA28"/>
          </a:solidFill>
        </p:spPr>
      </p:pic>
      <p:sp>
        <p:nvSpPr>
          <p:cNvPr id="5" name="TextBox 4"/>
          <p:cNvSpPr txBox="1"/>
          <p:nvPr/>
        </p:nvSpPr>
        <p:spPr>
          <a:xfrm>
            <a:off x="1143000" y="1549082"/>
            <a:ext cx="73152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PLEASE USE THIS TEMPLATE  TO CREATE PRESENTATIONS USING THE WVU BRAND</a:t>
            </a:r>
            <a:r>
              <a:rPr lang="en-US" b="1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</a:t>
            </a:r>
            <a:r>
              <a:rPr lang="en-US" b="1" dirty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143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385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46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11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4883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12</Words>
  <Application>Microsoft Macintosh PowerPoint</Application>
  <PresentationFormat>On-screen Show (4:3)</PresentationFormat>
  <Paragraphs>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5</vt:i4>
      </vt:variant>
    </vt:vector>
  </HeadingPairs>
  <TitlesOfParts>
    <vt:vector size="15" baseType="lpstr">
      <vt:lpstr>Arial Black</vt:lpstr>
      <vt:lpstr>Calibri</vt:lpstr>
      <vt:lpstr>Calibri Light</vt:lpstr>
      <vt:lpstr>Arial</vt:lpstr>
      <vt:lpstr>Office Theme</vt:lpstr>
      <vt:lpstr>Custom Design</vt:lpstr>
      <vt:lpstr>1_Custom Design</vt:lpstr>
      <vt:lpstr>2_Custom Design</vt:lpstr>
      <vt:lpstr>3_Custom Design</vt:lpstr>
      <vt:lpstr>4_Custom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Angela Caudill</dc:creator>
  <cp:lastModifiedBy>Angela Caudill</cp:lastModifiedBy>
  <cp:revision>5</cp:revision>
  <dcterms:created xsi:type="dcterms:W3CDTF">2017-11-01T18:52:30Z</dcterms:created>
  <dcterms:modified xsi:type="dcterms:W3CDTF">2017-11-06T14:49:35Z</dcterms:modified>
</cp:coreProperties>
</file>

<file path=docProps/thumbnail.jpeg>
</file>